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1AF"/>
    <a:srgbClr val="FCF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4C3F7C-1762-4D52-AA85-8087041F5A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8724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10FC1C-4745-4DEA-9277-08CB6B933118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6CE9F-EFE5-470B-958C-6D3A89A192A6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32AB54-F389-45CF-B8C4-39194DCC1EC9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8964F-C869-4F8F-8916-327789E8F0D4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5BD4A-0F3D-4FEF-BFCB-4D935E877668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D37B9-62A9-483E-84DA-AA2687CC117D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792882-3B44-4C5E-A684-0EEF606ECBE0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3FE23-4066-4E66-89EB-52948F59BC07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AD5142-3267-4700-B372-7DBAE3E74555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73261-6870-4250-856E-4A0256B0F765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B1981-0C32-41AD-BCEE-E7A8E927D023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C0DC5-B67E-4E19-9C4B-F6E5976540E2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C15E8-FC4A-4851-B154-A214457D5C18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7F49E6-F642-412A-B2C2-DB3687ABEF27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62E90-0586-4B87-BCFC-CE0346510073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3EE43-1AD1-4AAB-92BC-B52597CAA2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0949549"/>
      </p:ext>
    </p:extLst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64531-D1BB-4EDE-94BB-7E855516DB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5225005"/>
      </p:ext>
    </p:extLst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26EF3-F37A-4247-AC93-59D9AE8008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9772543"/>
      </p:ext>
    </p:extLst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E47D4-3C6E-45F1-B603-B1EC2AA56E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2389567"/>
      </p:ext>
    </p:extLst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5FFC6-E595-42A8-AE5B-46751215EF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6168646"/>
      </p:ext>
    </p:extLst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3330C-F006-4A07-8526-EF019053D4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2598423"/>
      </p:ext>
    </p:extLst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FC3BF-C336-4A51-BD60-30567221DD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4129499"/>
      </p:ext>
    </p:extLst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47EF4-19E8-4D67-A218-935DE00B04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9810056"/>
      </p:ext>
    </p:extLst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5B302-B590-4A33-B30F-DBDFD8591A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6706549"/>
      </p:ext>
    </p:extLst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61592-B7FE-4742-9B2A-D6ADF6B106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8347962"/>
      </p:ext>
    </p:extLst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F2F03-1421-4B9B-9E59-D8E80760D4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9499352"/>
      </p:ext>
    </p:extLst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A19FF9-F564-4622-9D92-2BB21BADF17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350963" y="1484313"/>
            <a:ext cx="6880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600">
                <a:solidFill>
                  <a:schemeClr val="bg1"/>
                </a:solidFill>
              </a:rPr>
              <a:t>последние дни уходящего лета</a:t>
            </a:r>
          </a:p>
        </p:txBody>
      </p:sp>
      <p:pic>
        <p:nvPicPr>
          <p:cNvPr id="3075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4564063"/>
            <a:ext cx="9140825" cy="65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-7486650"/>
            <a:ext cx="91408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911513"/>
            <a:ext cx="9140826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6400"/>
            <a:ext cx="91408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7683163"/>
            <a:ext cx="9140826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3450" y="-10007600"/>
            <a:ext cx="91408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063" y="-6262688"/>
            <a:ext cx="9140826" cy="65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7" name="Picture 13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6055975"/>
            <a:ext cx="91408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638" y="-20953413"/>
            <a:ext cx="9140826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Picture 15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-16848138"/>
            <a:ext cx="91408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0" name="Picture 16" descr="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-26281063"/>
            <a:ext cx="91408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-180975" y="6524625"/>
            <a:ext cx="9577388" cy="5762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900113" y="374650"/>
            <a:ext cx="7416800" cy="599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altLang="ru-RU" sz="2400">
                <a:solidFill>
                  <a:schemeClr val="bg1"/>
                </a:solidFill>
              </a:rPr>
              <a:t>картины       Татьяны   Кареевой</a:t>
            </a:r>
          </a:p>
          <a:p>
            <a:pPr algn="ctr">
              <a:spcBef>
                <a:spcPct val="200000"/>
              </a:spcBef>
            </a:pPr>
            <a:r>
              <a:rPr lang="ru-RU" altLang="ru-RU" sz="2400">
                <a:solidFill>
                  <a:schemeClr val="bg1"/>
                </a:solidFill>
              </a:rPr>
              <a:t>стихи      Анны   Младковской</a:t>
            </a:r>
          </a:p>
          <a:p>
            <a:pPr algn="ctr">
              <a:spcBef>
                <a:spcPct val="30000"/>
              </a:spcBef>
            </a:pPr>
            <a:r>
              <a:rPr lang="ru-RU" altLang="ru-RU" sz="2400">
                <a:solidFill>
                  <a:schemeClr val="bg1"/>
                </a:solidFill>
              </a:rPr>
              <a:t>читает   автор</a:t>
            </a:r>
          </a:p>
          <a:p>
            <a:pPr algn="ctr">
              <a:lnSpc>
                <a:spcPct val="120000"/>
              </a:lnSpc>
              <a:spcBef>
                <a:spcPct val="200000"/>
              </a:spcBef>
            </a:pPr>
            <a:r>
              <a:rPr lang="ru-RU" altLang="ru-RU" sz="2400">
                <a:solidFill>
                  <a:schemeClr val="bg1"/>
                </a:solidFill>
              </a:rPr>
              <a:t>романс на стихи      Анны   Младковской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музыка      Ольги   Седельниковой</a:t>
            </a:r>
            <a:br>
              <a:rPr lang="ru-RU" altLang="ru-RU" sz="2400">
                <a:solidFill>
                  <a:schemeClr val="bg1"/>
                </a:solidFill>
              </a:rPr>
            </a:br>
            <a:r>
              <a:rPr lang="ru-RU" altLang="ru-RU" sz="2400">
                <a:solidFill>
                  <a:schemeClr val="bg1"/>
                </a:solidFill>
              </a:rPr>
              <a:t>    поёт       Ольга   Седельникова</a:t>
            </a:r>
          </a:p>
          <a:p>
            <a:pPr algn="ctr">
              <a:spcBef>
                <a:spcPct val="260000"/>
              </a:spcBef>
            </a:pPr>
            <a:r>
              <a:rPr lang="ru-RU" altLang="ru-RU" sz="2000">
                <a:solidFill>
                  <a:schemeClr val="bg1"/>
                </a:solidFill>
              </a:rPr>
              <a:t>фильм   сделал      Игорь   Бурдонов</a:t>
            </a:r>
          </a:p>
          <a:p>
            <a:pPr algn="ctr">
              <a:spcBef>
                <a:spcPct val="200000"/>
              </a:spcBef>
            </a:pPr>
            <a:r>
              <a:rPr lang="ru-RU" altLang="ru-RU" i="1">
                <a:solidFill>
                  <a:srgbClr val="EFE1AF"/>
                </a:solidFill>
              </a:rPr>
              <a:t>сентябрь 2012</a:t>
            </a:r>
          </a:p>
        </p:txBody>
      </p:sp>
      <p:pic>
        <p:nvPicPr>
          <p:cNvPr id="3" name="Romans_for_An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2960" y="3035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5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5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02378 2.09676 " pathEditMode="relative" rAng="0" ptsTypes="AA">
                                      <p:cBhvr>
                                        <p:cTn id="39" dur="26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048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1215 2.75833 " pathEditMode="relative" rAng="0" ptsTypes="AA">
                                      <p:cBhvr>
                                        <p:cTn id="41" dur="27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1379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01163 2.25417 " pathEditMode="relative" rAng="0" ptsTypes="AA">
                                      <p:cBhvr>
                                        <p:cTn id="43" dur="28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1127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0.00764 1.90788 " pathEditMode="relative" rAng="0" ptsTypes="AA">
                                      <p:cBhvr>
                                        <p:cTn id="45" dur="29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9539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4722 3.11528 " pathEditMode="relative" rAng="0" ptsTypes="AA">
                                      <p:cBhvr>
                                        <p:cTn id="47" dur="30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15576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05139 3.37778 " pathEditMode="relative" rAng="0" ptsTypes="AA">
                                      <p:cBhvr>
                                        <p:cTn id="49" dur="3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1688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01198 3.53519 " pathEditMode="relative" rAng="0" ptsTypes="AA">
                                      <p:cBhvr>
                                        <p:cTn id="51" dur="3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17675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-0.01996 3.83981 " pathEditMode="relative" rAng="0" ptsTypes="AA">
                                      <p:cBhvr>
                                        <p:cTn id="53" dur="33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19199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-0.05139 3.89861 " pathEditMode="relative" rAng="0" ptsTypes="AA">
                                      <p:cBhvr>
                                        <p:cTn id="55" dur="34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19493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0.00416 4.37546 " pathEditMode="relative" rAng="0" ptsTypes="AA">
                                      <p:cBhvr>
                                        <p:cTn id="57" dur="35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1877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4305 4.99467 " pathEditMode="relative" rAng="0" ptsTypes="AA">
                                      <p:cBhvr>
                                        <p:cTn id="59" dur="36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24974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0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30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30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00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13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5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14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00"/>
                            </p:stCondLst>
                            <p:childTnLst>
                              <p:par>
                                <p:cTn id="104" presetID="47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47" grpId="0"/>
      <p:bldP spid="317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ll_ctixi_potis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3199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3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32</Words>
  <Application>Microsoft Office PowerPoint</Application>
  <PresentationFormat>Экран (4:3)</PresentationFormat>
  <Paragraphs>22</Paragraphs>
  <Slides>15</Slides>
  <Notes>15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32</cp:revision>
  <dcterms:created xsi:type="dcterms:W3CDTF">2012-09-25T16:54:47Z</dcterms:created>
  <dcterms:modified xsi:type="dcterms:W3CDTF">2024-03-16T13:59:42Z</dcterms:modified>
</cp:coreProperties>
</file>